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28" autoAdjust="0"/>
    <p:restoredTop sz="94660"/>
  </p:normalViewPr>
  <p:slideViewPr>
    <p:cSldViewPr>
      <p:cViewPr varScale="1">
        <p:scale>
          <a:sx n="69" d="100"/>
          <a:sy n="69" d="100"/>
        </p:scale>
        <p:origin x="-5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B54B-878F-4922-9C4C-EEDABBC713FD}" type="datetimeFigureOut">
              <a:rPr lang="en-US" smtClean="0"/>
              <a:t>3/28/2009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FB03-27A2-46FC-A0E4-80049CE456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B54B-878F-4922-9C4C-EEDABBC713FD}" type="datetimeFigureOut">
              <a:rPr lang="en-US" smtClean="0"/>
              <a:t>3/28/2009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FB03-27A2-46FC-A0E4-80049CE45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B54B-878F-4922-9C4C-EEDABBC713FD}" type="datetimeFigureOut">
              <a:rPr lang="en-US" smtClean="0"/>
              <a:t>3/28/2009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FB03-27A2-46FC-A0E4-80049CE45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B54B-878F-4922-9C4C-EEDABBC713FD}" type="datetimeFigureOut">
              <a:rPr lang="en-US" smtClean="0"/>
              <a:t>3/28/2009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FB03-27A2-46FC-A0E4-80049CE45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B54B-878F-4922-9C4C-EEDABBC713FD}" type="datetimeFigureOut">
              <a:rPr lang="en-US" smtClean="0"/>
              <a:t>3/28/2009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FB03-27A2-46FC-A0E4-80049CE456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B54B-878F-4922-9C4C-EEDABBC713FD}" type="datetimeFigureOut">
              <a:rPr lang="en-US" smtClean="0"/>
              <a:t>3/28/2009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FB03-27A2-46FC-A0E4-80049CE45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B54B-878F-4922-9C4C-EEDABBC713FD}" type="datetimeFigureOut">
              <a:rPr lang="en-US" smtClean="0"/>
              <a:t>3/28/2009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FB03-27A2-46FC-A0E4-80049CE45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B54B-878F-4922-9C4C-EEDABBC713FD}" type="datetimeFigureOut">
              <a:rPr lang="en-US" smtClean="0"/>
              <a:t>3/28/2009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FB03-27A2-46FC-A0E4-80049CE45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B54B-878F-4922-9C4C-EEDABBC713FD}" type="datetimeFigureOut">
              <a:rPr lang="en-US" smtClean="0"/>
              <a:t>3/28/2009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FB03-27A2-46FC-A0E4-80049CE45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B54B-878F-4922-9C4C-EEDABBC713FD}" type="datetimeFigureOut">
              <a:rPr lang="en-US" smtClean="0"/>
              <a:t>3/28/2009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FB03-27A2-46FC-A0E4-80049CE456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B54B-878F-4922-9C4C-EEDABBC713FD}" type="datetimeFigureOut">
              <a:rPr lang="en-US" smtClean="0"/>
              <a:t>3/28/2009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230FB03-27A2-46FC-A0E4-80049CE4569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76DB54B-878F-4922-9C4C-EEDABBC713FD}" type="datetimeFigureOut">
              <a:rPr lang="en-US" smtClean="0"/>
              <a:t>3/28/2009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230FB03-27A2-46FC-A0E4-80049CE4569B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Philippines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                                                             Subtopic 4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                                                            Cultural Universals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1.Transportation</a:t>
            </a:r>
          </a:p>
          <a:p>
            <a:r>
              <a:rPr lang="en-US" dirty="0" smtClean="0"/>
              <a:t>2.Clothing</a:t>
            </a:r>
          </a:p>
          <a:p>
            <a:r>
              <a:rPr lang="en-US" dirty="0" smtClean="0"/>
              <a:t>3. </a:t>
            </a:r>
          </a:p>
          <a:p>
            <a:r>
              <a:rPr lang="en-US" dirty="0" smtClean="0"/>
              <a:t>4.Glossary</a:t>
            </a:r>
          </a:p>
          <a:p>
            <a:endParaRPr lang="en-US" dirty="0" smtClean="0"/>
          </a:p>
          <a:p>
            <a:r>
              <a:rPr lang="en-US" dirty="0" smtClean="0"/>
              <a:t>Presentation for</a:t>
            </a:r>
            <a:r>
              <a:rPr lang="en-US" dirty="0" smtClean="0"/>
              <a:t>:</a:t>
            </a:r>
          </a:p>
          <a:p>
            <a:r>
              <a:rPr lang="en-US" dirty="0" smtClean="0"/>
              <a:t>http</a:t>
            </a:r>
            <a:r>
              <a:rPr lang="en-US" dirty="0" smtClean="0"/>
              <a:t>://</a:t>
            </a:r>
            <a:r>
              <a:rPr lang="en-US" dirty="0" smtClean="0"/>
              <a:t>engwell.wikispaces.com/Philippines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Transportation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3124200" cy="4541520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 smtClean="0"/>
              <a:t>As mentioned in subtopic 3, the Philippines is a very mountainous area. </a:t>
            </a:r>
          </a:p>
          <a:p>
            <a:r>
              <a:rPr lang="en-US" sz="2000" dirty="0" smtClean="0"/>
              <a:t>So to make due of this,  the best way to get to a place that is in short distance around the city is by </a:t>
            </a:r>
            <a:r>
              <a:rPr lang="en-US" sz="2000" dirty="0" err="1" smtClean="0"/>
              <a:t>J</a:t>
            </a:r>
            <a:r>
              <a:rPr lang="en-US" sz="2000" dirty="0" err="1" smtClean="0"/>
              <a:t>eepney</a:t>
            </a:r>
            <a:r>
              <a:rPr lang="en-US" sz="2000" dirty="0" smtClean="0"/>
              <a:t> or Tricycle. </a:t>
            </a:r>
            <a:r>
              <a:rPr lang="en-US" sz="2000" dirty="0" smtClean="0"/>
              <a:t>(if you do not own a </a:t>
            </a:r>
            <a:r>
              <a:rPr lang="en-US" sz="2000" dirty="0" smtClean="0"/>
              <a:t>personal vehicle)</a:t>
            </a:r>
          </a:p>
          <a:p>
            <a:r>
              <a:rPr lang="en-US" sz="2000" dirty="0" smtClean="0"/>
              <a:t>Although in some areas of Luzon, the best way to get around is by elevated railway. What's a better way than over?</a:t>
            </a:r>
            <a:endParaRPr 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1905000"/>
            <a:ext cx="19812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4876800"/>
            <a:ext cx="29337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7000" y="1981200"/>
            <a:ext cx="222531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Transportation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3276600" cy="4617720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smtClean="0"/>
              <a:t>The theory on how Philippines was made is from a volcanic nature, meaning a separation of islands. So what do you do when you need to get across them?</a:t>
            </a:r>
          </a:p>
          <a:p>
            <a:r>
              <a:rPr lang="en-US" sz="2000" dirty="0" smtClean="0"/>
              <a:t>If you are planning on traveling from island to island, the most </a:t>
            </a:r>
            <a:r>
              <a:rPr lang="en-US" sz="2000" i="1" u="sng" dirty="0" smtClean="0"/>
              <a:t>efficient</a:t>
            </a:r>
            <a:r>
              <a:rPr lang="en-US" sz="2000" dirty="0" smtClean="0"/>
              <a:t> and most </a:t>
            </a:r>
            <a:r>
              <a:rPr lang="en-US" sz="2000" i="1" u="sng" dirty="0" smtClean="0"/>
              <a:t>comfortable</a:t>
            </a:r>
            <a:r>
              <a:rPr lang="en-US" sz="2000" dirty="0" smtClean="0"/>
              <a:t> way to get there is by plane at one of the 266 gateways available.</a:t>
            </a:r>
          </a:p>
          <a:p>
            <a:r>
              <a:rPr lang="en-US" sz="2000" dirty="0" smtClean="0"/>
              <a:t>But, if you are one of those low class citizens without enough money for a plane, the other option is by a slow moving boat.</a:t>
            </a:r>
            <a:endParaRPr lang="en-US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2133600"/>
            <a:ext cx="2971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343400"/>
            <a:ext cx="2819400" cy="2110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Clothing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3124200" cy="4617720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 smtClean="0"/>
              <a:t>Clothing in the Philippines is all based on their climate. Also because of the fact that they were a former colony of the United States of America.</a:t>
            </a:r>
          </a:p>
          <a:p>
            <a:r>
              <a:rPr lang="en-US" sz="2000" dirty="0" smtClean="0"/>
              <a:t>Year round, it is hot and humid wherever you go. So in the Philippines, during the hot season you would normally see the children frolicking around in shorts, a t-shirt and </a:t>
            </a:r>
            <a:r>
              <a:rPr lang="en-US" sz="2000" dirty="0" err="1" smtClean="0"/>
              <a:t>tsinelas</a:t>
            </a:r>
            <a:r>
              <a:rPr lang="en-US" sz="2000" dirty="0" smtClean="0"/>
              <a:t>. At school, it is mandatory that you are in a standard uniform. </a:t>
            </a:r>
            <a:endParaRPr lang="en-US" sz="20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4600" y="3962400"/>
            <a:ext cx="22288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1" y="2133600"/>
            <a:ext cx="3149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Food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2819400" cy="4541520"/>
          </a:xfrm>
        </p:spPr>
        <p:txBody>
          <a:bodyPr>
            <a:normAutofit fontScale="85000" lnSpcReduction="20000"/>
          </a:bodyPr>
          <a:lstStyle/>
          <a:p>
            <a:r>
              <a:rPr lang="en-US" sz="2000" dirty="0" smtClean="0"/>
              <a:t>Although Philippines is a mix of western and oriental , the Filipinos  still enjoy their Asian lifestyle.</a:t>
            </a:r>
          </a:p>
          <a:p>
            <a:pPr>
              <a:buNone/>
            </a:pPr>
            <a:r>
              <a:rPr lang="en-US" sz="2000" dirty="0" smtClean="0"/>
              <a:t> </a:t>
            </a:r>
            <a:r>
              <a:rPr lang="en-US" sz="2000" dirty="0" smtClean="0"/>
              <a:t>    </a:t>
            </a:r>
          </a:p>
          <a:p>
            <a:pPr>
              <a:buNone/>
            </a:pPr>
            <a:r>
              <a:rPr lang="en-US" sz="2000" dirty="0" smtClean="0"/>
              <a:t>      The main “staple” food of the Philippines is rice. </a:t>
            </a:r>
          </a:p>
          <a:p>
            <a:r>
              <a:rPr lang="en-US" sz="2000" dirty="0" smtClean="0"/>
              <a:t>The reason is because they have the right climate for growing rice (hot + rainy).  And has enough fertile land to make miles of crops.</a:t>
            </a:r>
          </a:p>
          <a:p>
            <a:r>
              <a:rPr lang="en-US" sz="2000" dirty="0" smtClean="0"/>
              <a:t>But in some areas of the Philippines, the climate is not suitable for the growth of rice, so they resort to maize (corn) as a staple food.</a:t>
            </a:r>
            <a:endParaRPr lang="en-US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1600200"/>
            <a:ext cx="2590800" cy="1851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962400"/>
            <a:ext cx="2422071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1905000"/>
            <a:ext cx="28956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4114800"/>
            <a:ext cx="2971800" cy="234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Food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3200400" cy="4389120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smtClean="0"/>
              <a:t>Rice </a:t>
            </a:r>
            <a:r>
              <a:rPr lang="en-US" sz="2000" dirty="0" smtClean="0"/>
              <a:t>is also </a:t>
            </a:r>
            <a:r>
              <a:rPr lang="en-US" sz="2000" dirty="0" smtClean="0"/>
              <a:t>enjoyed with </a:t>
            </a:r>
            <a:r>
              <a:rPr lang="en-US" sz="2000" dirty="0" smtClean="0"/>
              <a:t>other things such as fish &amp; other seafood, chicken pork and goat ( if they are a descendant of the Muslim religion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For dessert, the Filipinos enjoy frozen treats and goodies. One example is Halo-Halo, meaning mix-mix. It is called this because there are a mix of fruit, corn, beans, variant flavors of ice-cream and other things that can be grown in the climate they live in.</a:t>
            </a:r>
            <a:endParaRPr lang="en-US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Glossary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u="sng" dirty="0" err="1" smtClean="0"/>
              <a:t>Jeepney</a:t>
            </a:r>
            <a:r>
              <a:rPr lang="en-US" i="1" u="sng" dirty="0" smtClean="0"/>
              <a:t>:</a:t>
            </a:r>
            <a:r>
              <a:rPr lang="en-US" dirty="0" smtClean="0"/>
              <a:t>  a form of transportation similar  to  a bus started and created in the Philippines</a:t>
            </a:r>
          </a:p>
          <a:p>
            <a:r>
              <a:rPr lang="en-US" i="1" u="sng" dirty="0" err="1" smtClean="0"/>
              <a:t>Trycycle</a:t>
            </a:r>
            <a:r>
              <a:rPr lang="en-US" i="1" u="sng" dirty="0" smtClean="0"/>
              <a:t>:</a:t>
            </a:r>
            <a:r>
              <a:rPr lang="en-US" dirty="0" smtClean="0"/>
              <a:t>  a motorcycle with an attached side car  which can hold 5 people normally</a:t>
            </a:r>
          </a:p>
          <a:p>
            <a:r>
              <a:rPr lang="en-US" i="1" u="sng" dirty="0" smtClean="0"/>
              <a:t>Luzon: </a:t>
            </a:r>
            <a:r>
              <a:rPr lang="en-US" dirty="0" smtClean="0"/>
              <a:t> </a:t>
            </a:r>
            <a:r>
              <a:rPr lang="en-US" dirty="0" smtClean="0"/>
              <a:t>Philippines richest and most sophisticated island</a:t>
            </a:r>
          </a:p>
          <a:p>
            <a:r>
              <a:rPr lang="en-US" i="1" u="sng" dirty="0" smtClean="0"/>
              <a:t>Halo-Halo:</a:t>
            </a:r>
            <a:r>
              <a:rPr lang="en-US" dirty="0" smtClean="0"/>
              <a:t>  a popular dessert served after meals.</a:t>
            </a:r>
          </a:p>
          <a:p>
            <a:r>
              <a:rPr lang="en-US" i="1" u="sng" dirty="0" err="1" smtClean="0"/>
              <a:t>Tsinelas</a:t>
            </a:r>
            <a:r>
              <a:rPr lang="en-US" i="1" u="sng" dirty="0" smtClean="0"/>
              <a:t>: </a:t>
            </a:r>
            <a:r>
              <a:rPr lang="en-US" dirty="0" smtClean="0"/>
              <a:t> The Filipino word for Flip-flops or sandals</a:t>
            </a:r>
            <a:endParaRPr lang="en-US" i="1" u="sng" dirty="0" smtClean="0"/>
          </a:p>
          <a:p>
            <a:pPr>
              <a:buNone/>
            </a:pPr>
            <a:endParaRPr lang="en-US" i="1" u="sng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175</TotalTime>
  <Words>506</Words>
  <Application>Microsoft Office PowerPoint</Application>
  <PresentationFormat>On-screen Show (4:3)</PresentationFormat>
  <Paragraphs>37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Philippines </vt:lpstr>
      <vt:lpstr>Contents</vt:lpstr>
      <vt:lpstr>Transportation</vt:lpstr>
      <vt:lpstr>Transportation</vt:lpstr>
      <vt:lpstr>Clothing</vt:lpstr>
      <vt:lpstr>Food</vt:lpstr>
      <vt:lpstr>Food</vt:lpstr>
      <vt:lpstr>Glossary</vt:lpstr>
    </vt:vector>
  </TitlesOfParts>
  <Company>call 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Philippines </dc:title>
  <dc:creator>KAYLA</dc:creator>
  <cp:lastModifiedBy>KAYLA</cp:lastModifiedBy>
  <cp:revision>18</cp:revision>
  <dcterms:created xsi:type="dcterms:W3CDTF">2009-03-28T18:35:45Z</dcterms:created>
  <dcterms:modified xsi:type="dcterms:W3CDTF">2009-03-28T21:30:48Z</dcterms:modified>
</cp:coreProperties>
</file>